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2050563"/>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жел соғады, күші 6–11 м/с. Ауа температурасы түнде 1–3 градус жылы, топырақ бетінде 2 градус үсік, күндіз 18–20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16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15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4-9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25670</TotalTime>
  <Words>560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5199</cp:revision>
  <cp:lastPrinted>2021-07-01T03:56:27Z</cp:lastPrinted>
  <dcterms:created xsi:type="dcterms:W3CDTF">2018-03-27T06:03:00Z</dcterms:created>
  <dcterms:modified xsi:type="dcterms:W3CDTF">2026-05-14T07:22:33Z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